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6"/>
  </p:notesMasterIdLst>
  <p:sldIdLst>
    <p:sldId id="478" r:id="rId2"/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34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45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344" r:id="rId46"/>
    <p:sldId id="297" r:id="rId47"/>
    <p:sldId id="298" r:id="rId48"/>
    <p:sldId id="346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47" r:id="rId57"/>
    <p:sldId id="306" r:id="rId58"/>
    <p:sldId id="307" r:id="rId59"/>
    <p:sldId id="308" r:id="rId60"/>
    <p:sldId id="348" r:id="rId61"/>
    <p:sldId id="309" r:id="rId62"/>
    <p:sldId id="310" r:id="rId63"/>
    <p:sldId id="311" r:id="rId64"/>
    <p:sldId id="312" r:id="rId65"/>
    <p:sldId id="313" r:id="rId66"/>
    <p:sldId id="353" r:id="rId67"/>
    <p:sldId id="354" r:id="rId68"/>
    <p:sldId id="352" r:id="rId69"/>
    <p:sldId id="317" r:id="rId70"/>
    <p:sldId id="314" r:id="rId71"/>
    <p:sldId id="315" r:id="rId72"/>
    <p:sldId id="316" r:id="rId73"/>
    <p:sldId id="322" r:id="rId74"/>
    <p:sldId id="318" r:id="rId75"/>
    <p:sldId id="319" r:id="rId76"/>
    <p:sldId id="320" r:id="rId77"/>
    <p:sldId id="321" r:id="rId78"/>
    <p:sldId id="323" r:id="rId79"/>
    <p:sldId id="324" r:id="rId80"/>
    <p:sldId id="325" r:id="rId81"/>
    <p:sldId id="357" r:id="rId82"/>
    <p:sldId id="356" r:id="rId83"/>
    <p:sldId id="326" r:id="rId84"/>
    <p:sldId id="327" r:id="rId85"/>
    <p:sldId id="328" r:id="rId86"/>
    <p:sldId id="329" r:id="rId87"/>
    <p:sldId id="330" r:id="rId88"/>
    <p:sldId id="349" r:id="rId89"/>
    <p:sldId id="331" r:id="rId90"/>
    <p:sldId id="355" r:id="rId91"/>
    <p:sldId id="350" r:id="rId92"/>
    <p:sldId id="333" r:id="rId93"/>
    <p:sldId id="334" r:id="rId94"/>
    <p:sldId id="335" r:id="rId95"/>
    <p:sldId id="336" r:id="rId96"/>
    <p:sldId id="338" r:id="rId97"/>
    <p:sldId id="358" r:id="rId98"/>
    <p:sldId id="339" r:id="rId99"/>
    <p:sldId id="351" r:id="rId100"/>
    <p:sldId id="340" r:id="rId101"/>
    <p:sldId id="342" r:id="rId102"/>
    <p:sldId id="341" r:id="rId103"/>
    <p:sldId id="359" r:id="rId104"/>
    <p:sldId id="363" r:id="rId105"/>
    <p:sldId id="360" r:id="rId106"/>
    <p:sldId id="361" r:id="rId107"/>
    <p:sldId id="364" r:id="rId108"/>
    <p:sldId id="362" r:id="rId109"/>
    <p:sldId id="365" r:id="rId110"/>
    <p:sldId id="366" r:id="rId111"/>
    <p:sldId id="367" r:id="rId112"/>
    <p:sldId id="374" r:id="rId113"/>
    <p:sldId id="368" r:id="rId114"/>
    <p:sldId id="369" r:id="rId115"/>
    <p:sldId id="370" r:id="rId116"/>
    <p:sldId id="375" r:id="rId117"/>
    <p:sldId id="371" r:id="rId118"/>
    <p:sldId id="372" r:id="rId119"/>
    <p:sldId id="376" r:id="rId120"/>
    <p:sldId id="373" r:id="rId121"/>
    <p:sldId id="389" r:id="rId122"/>
    <p:sldId id="377" r:id="rId123"/>
    <p:sldId id="378" r:id="rId124"/>
    <p:sldId id="390" r:id="rId125"/>
    <p:sldId id="379" r:id="rId126"/>
    <p:sldId id="380" r:id="rId127"/>
    <p:sldId id="391" r:id="rId128"/>
    <p:sldId id="381" r:id="rId129"/>
    <p:sldId id="392" r:id="rId130"/>
    <p:sldId id="382" r:id="rId131"/>
    <p:sldId id="393" r:id="rId132"/>
    <p:sldId id="383" r:id="rId133"/>
    <p:sldId id="384" r:id="rId134"/>
    <p:sldId id="395" r:id="rId135"/>
    <p:sldId id="385" r:id="rId136"/>
    <p:sldId id="394" r:id="rId137"/>
    <p:sldId id="386" r:id="rId138"/>
    <p:sldId id="387" r:id="rId139"/>
    <p:sldId id="396" r:id="rId140"/>
    <p:sldId id="388" r:id="rId141"/>
    <p:sldId id="421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22" r:id="rId150"/>
    <p:sldId id="415" r:id="rId151"/>
    <p:sldId id="416" r:id="rId152"/>
    <p:sldId id="411" r:id="rId153"/>
    <p:sldId id="412" r:id="rId154"/>
    <p:sldId id="413" r:id="rId155"/>
    <p:sldId id="414" r:id="rId156"/>
    <p:sldId id="417" r:id="rId157"/>
    <p:sldId id="418" r:id="rId158"/>
    <p:sldId id="419" r:id="rId159"/>
    <p:sldId id="420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46" r:id="rId173"/>
    <p:sldId id="450" r:id="rId174"/>
    <p:sldId id="451" r:id="rId175"/>
    <p:sldId id="447" r:id="rId176"/>
    <p:sldId id="448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52" r:id="rId186"/>
    <p:sldId id="443" r:id="rId187"/>
    <p:sldId id="444" r:id="rId188"/>
    <p:sldId id="453" r:id="rId189"/>
    <p:sldId id="445" r:id="rId190"/>
    <p:sldId id="449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1" r:id="rId209"/>
    <p:sldId id="473" r:id="rId210"/>
    <p:sldId id="475" r:id="rId211"/>
    <p:sldId id="472" r:id="rId212"/>
    <p:sldId id="474" r:id="rId213"/>
    <p:sldId id="476" r:id="rId214"/>
    <p:sldId id="477" r:id="rId2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7" autoAdjust="0"/>
    <p:restoredTop sz="94660"/>
  </p:normalViewPr>
  <p:slideViewPr>
    <p:cSldViewPr snapToGrid="0">
      <p:cViewPr>
        <p:scale>
          <a:sx n="60" d="100"/>
          <a:sy n="60" d="100"/>
        </p:scale>
        <p:origin x="-3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79267-A170-4438-B5D3-824FF6843375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344CC-D2E7-49E9-B04D-595743E4B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5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344CC-D2E7-49E9-B04D-595743E4B6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2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56DD-479F-4DFB-AFEF-448737B8A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FB01B-E432-4745-B67E-EF1B8DAA1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BD22-028B-4249-BC57-E59A5267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BF373-FAB8-441F-A06C-257864F1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C6F41-E9C9-4947-9DD7-2565FCD8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17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C4CB-EF5C-48F5-B6B5-07CD7394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2EA8A-524A-4748-936C-703C4846D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23FA4-651F-49AD-8F59-2DF452C5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F3CE-29E1-4C99-87E5-86C8B442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7CF4-C21B-4665-9ADA-DF773D8F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27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B089-7368-4B8F-B343-13E49438A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1B047-B6B7-4FEC-8196-93FEFB97A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9897F-BAD1-4CC7-9681-F16E589A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371B-901C-4F71-9053-D6B72B85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85CD2-9F1C-463A-B1C9-380FA1A2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3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84C6-7602-4E59-9AC1-B2149A5D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8ACC-C0E3-474E-8DAD-E7619A4C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8307-D4C3-47A8-AA0A-7524FC0A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48D2-2696-456A-B868-D07015A9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5FA7E-E1E3-4B30-B782-13B4E3DD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86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2AD1-382F-4CA4-913B-EBB5DBE1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3ACA-1097-46D8-90E9-CFCFBF47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722F0-599F-4D5E-A98E-5ED629BA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FD093-6FC8-4D1E-A593-7A222150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4E81-DAE5-46EC-B822-F10A0C43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52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6B88-6CF0-4E78-B9F4-D1E4D9BC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631B-AFB3-4D13-A1BC-D6A87375A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37F51-759B-4493-B7AD-A8850F4AC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CA837-F945-4A0A-8953-0FBCC57C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4BE98-A247-415A-A1C5-061935DE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3F255-681B-42F4-8F4A-32AF4FDA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2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C76E-CE29-4821-AB2B-56C9092F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C0425-8ACC-47B9-967B-ECF87473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66331-CF89-4330-9830-4396C39EF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A0D48-FE82-4C92-BDB0-B76EA6D73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97B3-D3F5-4E2B-A252-FD50A7708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386A5-DE6E-4852-84B8-E9592CFC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D0E7D-15D3-4DB7-8370-06C803F3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6B420-D124-4013-B8DD-C9BC5ED6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88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FB53-59A8-4EAE-968D-E003679A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F5BE-75DF-4CC9-988A-6595DE4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303A1-ED67-4A42-8C94-438C02B3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8BA73-0EA4-4041-AFC8-9B830347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82B7A-F29A-4A91-9F8B-1F55E745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320BA-1B67-492C-B0BD-40EF4093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51A9-F11D-4494-B094-5814A6AA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86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FA9B-AA84-4B17-89C5-27D23F83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6269-4DFE-46F4-AABB-C3194215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2A6EA-E4DD-4BFE-858B-DC46CEB0A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73E23-6591-45EE-80CA-4376A26F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525B3-5711-47F5-A866-D900F39C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E35E4-FC1D-4488-BED2-00C277D0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2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35A3-F52C-4962-BB27-8883D8C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8825C-18FF-4C22-9B44-CB0783079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63B85-12F5-4D7E-9B49-7297C3D40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A368C-2722-424B-9F9F-9D9CEDE4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19898-093C-4F98-957C-21DC6B10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F2FEE-63AC-4A02-87F4-670C8A8F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5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758-DC16-470A-9064-A257DCAB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4AA35-DA2E-472A-AF7B-1E63E670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8AE6-065F-4DD1-B60D-0760124E1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DE81-88EF-44C2-89AB-2BF10CD3394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B59D-EE61-4C72-87D6-A74AE5F09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D24E8-1C0C-4A0F-BF63-5528E7087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B29B9-5E47-45E1-AD78-06693526D4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69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54B1-5AC5-4ED5-AE01-1E8E8F828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Project Name : </a:t>
            </a:r>
            <a:r>
              <a:rPr lang="en-IN" sz="4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ZilaVikasManch</a:t>
            </a:r>
            <a:r>
              <a:rPr lang="en-IN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                     Database Name : </a:t>
            </a:r>
            <a:r>
              <a:rPr lang="en-IN" sz="4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zvm</a:t>
            </a:r>
            <a:endParaRPr lang="en-IN" sz="4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44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7934-6756-402B-93EB-829515B8F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IN" dirty="0"/>
              <a:t>In </a:t>
            </a:r>
            <a:r>
              <a:rPr lang="en-IN" dirty="0" err="1">
                <a:solidFill>
                  <a:schemeClr val="bg1"/>
                </a:solidFill>
              </a:rPr>
              <a:t>newIRRequest.jsp</a:t>
            </a:r>
            <a:r>
              <a:rPr lang="en-IN" dirty="0">
                <a:solidFill>
                  <a:schemeClr val="bg1"/>
                </a:solidFill>
              </a:rPr>
              <a:t>  page of CA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IRTable</a:t>
            </a:r>
            <a:r>
              <a:rPr lang="en-IN" dirty="0">
                <a:solidFill>
                  <a:schemeClr val="bg1"/>
                </a:solidFill>
              </a:rPr>
              <a:t> where status=null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Assign status = accept or reject </a:t>
            </a:r>
          </a:p>
        </p:txBody>
      </p:sp>
    </p:spTree>
    <p:extLst>
      <p:ext uri="{BB962C8B-B14F-4D97-AF65-F5344CB8AC3E}">
        <p14:creationId xmlns:p14="http://schemas.microsoft.com/office/powerpoint/2010/main" val="2614657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CC90-413F-497F-BBF2-5F0BF1A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577567-5DC9-48E1-BFA0-EF05B5E93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0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BDEF-EDEE-4E3D-B907-5757B7AC8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selectOneOutOfThree.jsp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=&gt; Select *from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where Status3=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Student will again select one problem and will click on Suggest button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Delete from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=Student’s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set status2='</a:t>
            </a:r>
            <a:r>
              <a:rPr lang="en-IN" dirty="0" err="1">
                <a:solidFill>
                  <a:schemeClr val="bg1"/>
                </a:solidFill>
              </a:rPr>
              <a:t>UnSelected</a:t>
            </a:r>
            <a:r>
              <a:rPr lang="en-IN" dirty="0">
                <a:solidFill>
                  <a:schemeClr val="bg1"/>
                </a:solidFill>
              </a:rPr>
              <a:t>'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of deleted problem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Insert selected problem into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set Status2=“Under Consideration”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of  selected problem</a:t>
            </a:r>
          </a:p>
        </p:txBody>
      </p:sp>
    </p:spTree>
    <p:extLst>
      <p:ext uri="{BB962C8B-B14F-4D97-AF65-F5344CB8AC3E}">
        <p14:creationId xmlns:p14="http://schemas.microsoft.com/office/powerpoint/2010/main" val="3594277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411D-8DA8-4B07-AA08-DDF3E70C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5984E-C008-4F4B-B460-B68824A62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47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8902C-30D5-4E2D-9D8E-4C8A7FDE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84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5A9D-F9AB-488C-9BBE-507E47D2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Status2 of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will be equal to “Not Accepted Yet”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Check Suggestions button will not be there.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932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B5D52-3A93-41B4-BD9D-60365B00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797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EF51E2-4F0D-4CB1-B1F4-1CE95F6F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A4858-D595-46FE-A119-82711CC2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ProblemsSelectedByStudentFT.jsp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AadharidStudentProblems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Since, Status2=“Not Accepted Yet”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Accept and Reconsider both the buttons will be enabled.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IR Accept the problem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Status2 As Accepted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 Update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Status2 As Selected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 update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set status2='</a:t>
            </a:r>
            <a:r>
              <a:rPr lang="en-IN" dirty="0" err="1">
                <a:solidFill>
                  <a:schemeClr val="bg1"/>
                </a:solidFill>
              </a:rPr>
              <a:t>UnSelected</a:t>
            </a:r>
            <a:r>
              <a:rPr lang="en-IN" dirty="0">
                <a:solidFill>
                  <a:schemeClr val="bg1"/>
                </a:solidFill>
              </a:rPr>
              <a:t>' , status3=NULL where status3=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 AND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!=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of accepted problem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Accept and Reconsider both the buttons will be disabled.</a:t>
            </a:r>
          </a:p>
        </p:txBody>
      </p:sp>
    </p:spTree>
    <p:extLst>
      <p:ext uri="{BB962C8B-B14F-4D97-AF65-F5344CB8AC3E}">
        <p14:creationId xmlns:p14="http://schemas.microsoft.com/office/powerpoint/2010/main" val="659102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6135-A09C-432F-9B55-2D2F3D84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80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AF3D8-5A40-4DA6-8640-7FE15C53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A57C8-BEA8-44DD-BF6A-AA777F88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2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F8A6-7D3A-4BA9-9925-500734B29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Status2 of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will be equal to  “Accepted ”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There will be Upload Solution button.</a:t>
            </a:r>
          </a:p>
        </p:txBody>
      </p:sp>
    </p:spTree>
    <p:extLst>
      <p:ext uri="{BB962C8B-B14F-4D97-AF65-F5344CB8AC3E}">
        <p14:creationId xmlns:p14="http://schemas.microsoft.com/office/powerpoint/2010/main" val="25744303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17BE5-E9B3-4AB7-A400-0E32CD5D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856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7ED8-E113-489A-A2FD-B934905A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48"/>
            <a:ext cx="10515600" cy="64649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newSolutions.jsp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selectAllStudentSolutionsWithUsername</a:t>
            </a:r>
            <a:r>
              <a:rPr lang="en-IN" dirty="0">
                <a:solidFill>
                  <a:schemeClr val="bg1"/>
                </a:solidFill>
              </a:rPr>
              <a:t>(String 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will be equal to “Not Accepted Yet”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But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There is no new Solution of student.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reviewedSolutions.jsp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selectAllStudentSolutionsWithUsername</a:t>
            </a:r>
            <a:r>
              <a:rPr lang="en-IN" dirty="0">
                <a:solidFill>
                  <a:schemeClr val="bg1"/>
                </a:solidFill>
              </a:rPr>
              <a:t>(String 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will be equal to “Updated”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But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There is no reviewed Solution of student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verifiedSolutions.jsp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selectAllStudentSolutionsWithUsername</a:t>
            </a:r>
            <a:r>
              <a:rPr lang="en-IN" dirty="0">
                <a:solidFill>
                  <a:schemeClr val="bg1"/>
                </a:solidFill>
              </a:rPr>
              <a:t>(String 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will be equal to “Accepted”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But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There is no verified solution of student</a:t>
            </a:r>
          </a:p>
        </p:txBody>
      </p:sp>
    </p:spTree>
    <p:extLst>
      <p:ext uri="{BB962C8B-B14F-4D97-AF65-F5344CB8AC3E}">
        <p14:creationId xmlns:p14="http://schemas.microsoft.com/office/powerpoint/2010/main" val="1893515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0015F-7E6F-4D69-A8B8-46A795B0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2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0D7E5-C0E5-4EFB-8086-635B9D28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5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F62E4-A0C3-4027-A992-45833092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820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3872-5D50-48B9-BD8C-82834B7EB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Student will click on Upload Solution Button .He will be redirected to </a:t>
            </a:r>
            <a:r>
              <a:rPr lang="en-IN" dirty="0" err="1">
                <a:solidFill>
                  <a:schemeClr val="bg1"/>
                </a:solidFill>
              </a:rPr>
              <a:t>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First it will search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,whether any solution with the given 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r>
              <a:rPr lang="en-IN" dirty="0">
                <a:solidFill>
                  <a:schemeClr val="bg1"/>
                </a:solidFill>
              </a:rPr>
              <a:t> already exist or not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(</a:t>
            </a:r>
            <a:r>
              <a:rPr lang="en-IN" dirty="0" err="1">
                <a:solidFill>
                  <a:schemeClr val="bg1"/>
                </a:solidFill>
              </a:rPr>
              <a:t>stsb</a:t>
            </a:r>
            <a:r>
              <a:rPr lang="en-IN" dirty="0">
                <a:solidFill>
                  <a:schemeClr val="bg1"/>
                </a:solidFill>
              </a:rPr>
              <a:t>==null) 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Student click on Upload button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Insert into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with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=“Not Accepted Yet”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4521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8C4AE-451B-44F3-AC08-138C680F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39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95367-A3DE-4D30-A668-5B43B6DA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17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2967-D747-4BC7-B671-D23914583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First it will search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,whether any solution with the given 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r>
              <a:rPr lang="en-IN" dirty="0">
                <a:solidFill>
                  <a:schemeClr val="bg1"/>
                </a:solidFill>
              </a:rPr>
              <a:t> already exist or not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(</a:t>
            </a:r>
            <a:r>
              <a:rPr lang="en-IN" dirty="0" err="1">
                <a:solidFill>
                  <a:schemeClr val="bg1"/>
                </a:solidFill>
              </a:rPr>
              <a:t>stsb</a:t>
            </a:r>
            <a:r>
              <a:rPr lang="en-IN" dirty="0">
                <a:solidFill>
                  <a:schemeClr val="bg1"/>
                </a:solidFill>
              </a:rPr>
              <a:t>!=null) 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Solution has been Uploaded Successfully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13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A65D10-3DF2-45FB-8A78-9A959B31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75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49867-0310-4AB5-80A7-30A20DB5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751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64696-2FC8-448A-A201-0A22C3B4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newSolutions.jsp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selectAllStudentSolutionsWithUsername</a:t>
            </a:r>
            <a:r>
              <a:rPr lang="en-IN" dirty="0">
                <a:solidFill>
                  <a:schemeClr val="bg1"/>
                </a:solidFill>
              </a:rPr>
              <a:t>(String 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equals to “Not Accepted Yet”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Accept and Review both buttons will be enabled.</a:t>
            </a:r>
          </a:p>
        </p:txBody>
      </p:sp>
    </p:spTree>
    <p:extLst>
      <p:ext uri="{BB962C8B-B14F-4D97-AF65-F5344CB8AC3E}">
        <p14:creationId xmlns:p14="http://schemas.microsoft.com/office/powerpoint/2010/main" val="3109516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00E5C-9590-48E8-BF98-F1E7BA49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9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747D90-9514-402A-8F3C-3C33A9FA1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5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9726-7BB3-4F2D-95CD-C57F5DB80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Student check the status of solution by </a:t>
            </a:r>
            <a:r>
              <a:rPr lang="en-IN" dirty="0" err="1">
                <a:solidFill>
                  <a:schemeClr val="bg1"/>
                </a:solidFill>
              </a:rPr>
              <a:t>clickin</a:t>
            </a:r>
            <a:r>
              <a:rPr lang="en-IN" dirty="0">
                <a:solidFill>
                  <a:schemeClr val="bg1"/>
                </a:solidFill>
              </a:rPr>
              <a:t> on “Uploaded Solution” button ,It will be directed to </a:t>
            </a:r>
            <a:r>
              <a:rPr lang="en-IN" dirty="0" err="1">
                <a:solidFill>
                  <a:schemeClr val="bg1"/>
                </a:solidFill>
              </a:rPr>
              <a:t>UploadedStudentSolution.jsp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UploadedStudentSolution.jsp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solution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equals to “Not Accepted Yet”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Update Button will be disabled</a:t>
            </a:r>
          </a:p>
        </p:txBody>
      </p:sp>
    </p:spTree>
    <p:extLst>
      <p:ext uri="{BB962C8B-B14F-4D97-AF65-F5344CB8AC3E}">
        <p14:creationId xmlns:p14="http://schemas.microsoft.com/office/powerpoint/2010/main" val="25600420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7E984-7C72-42D3-B080-A980769A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81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D6396-9434-4EE7-B499-1B3DEB33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11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8C72-C6A6-446C-BB67-24E44ECD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newSolutions.jsp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IR clicks on Reconsider button 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=&gt; update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set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='Update It'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of Solution</a:t>
            </a:r>
          </a:p>
        </p:txBody>
      </p:sp>
    </p:spTree>
    <p:extLst>
      <p:ext uri="{BB962C8B-B14F-4D97-AF65-F5344CB8AC3E}">
        <p14:creationId xmlns:p14="http://schemas.microsoft.com/office/powerpoint/2010/main" val="1287206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C99D2-F4A6-498A-9C6B-B785B750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10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C9744-16F1-4B0F-8102-523CCB5D0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UploadedStudentSolution.jsp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solution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equals to “Update It”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Update Button will be enabled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Student clicks on Update button it will be redirected to </a:t>
            </a:r>
            <a:r>
              <a:rPr lang="en-IN" dirty="0" err="1">
                <a:solidFill>
                  <a:schemeClr val="bg1"/>
                </a:solidFill>
              </a:rPr>
              <a:t>updateStudentSolution.jsp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767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DC549A-1105-43F6-B0BF-81A6F8D0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395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8C74A-3E55-4CB3-8D99-0A82005C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24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24C4-25D3-4BC4-9912-4AA5BDD9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updateStudentSolution.jsp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Student clicks on Upload button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is updated as “Updated”</a:t>
            </a:r>
          </a:p>
        </p:txBody>
      </p:sp>
    </p:spTree>
    <p:extLst>
      <p:ext uri="{BB962C8B-B14F-4D97-AF65-F5344CB8AC3E}">
        <p14:creationId xmlns:p14="http://schemas.microsoft.com/office/powerpoint/2010/main" val="27996253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5C0D9-E5E0-47D2-8875-B54FFB17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20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05E0F-0DA9-4DB3-B2AF-7AC0701F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79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A6EC6-D619-43EC-AB05-4E8871B0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UploadedStudentSolution.jsp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solution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equals to “Updated”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Update Button will be disabled again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1304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21F8C-D79A-41A7-8C4E-26D03155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35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8B57-A9C9-4379-969C-954A0D81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reviewedSolutions.jsp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chemeClr val="bg1"/>
                </a:solidFill>
              </a:rPr>
              <a:t>selectAllStudentSolutionsWithUsername</a:t>
            </a:r>
            <a:r>
              <a:rPr lang="en-IN" dirty="0">
                <a:solidFill>
                  <a:schemeClr val="bg1"/>
                </a:solidFill>
              </a:rPr>
              <a:t>(String 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equals to “Updated”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Reviewed button will be disabled 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IR can only accept the solution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IR Clicks on Accept button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as Accepted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Status1 As Solved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3707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266EF-1CF2-4BAB-B4EC-62D6F33A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763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B8B0CC-0AB7-4E94-926D-FC7F0D07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1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D67F-A76B-44D7-991E-DA554D7A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UploadedStudentSolution.jsp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of solution in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Table equals to “Accepted”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26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6BF8A-0BCD-4A25-B37A-4E2E24AE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166E2C-5B5F-414C-916B-80338734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70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8F9DD-002A-40F3-8D21-0C4BABCD7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CASolutions.jsp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All Problems of CA will be fetched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=&gt; Select *from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5684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B0096-E53A-4F7E-B6E4-BD9313CE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119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71422-3F16-443A-BE05-3473E0DC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22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96093-EC6B-41FC-A771-64D5E19A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641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5E1E3E-0A5C-4A28-ACC7-740C23EF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10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E17B3-6856-4495-ACF9-D0BBB37D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41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B7B01-E2D0-4FEC-AB88-514DE400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97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AF3FD-C49A-4C22-AC2D-D63E2E26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12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9CF-80C6-46B4-B14E-C77395F86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CASolutions.jsp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Inside the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loop , all IR of Selected problem will be fetched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 from </a:t>
            </a:r>
            <a:r>
              <a:rPr lang="en-IN" dirty="0" err="1">
                <a:solidFill>
                  <a:schemeClr val="bg1"/>
                </a:solidFill>
              </a:rPr>
              <a:t>IRTable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Inside the  </a:t>
            </a:r>
            <a:r>
              <a:rPr lang="en-IN" dirty="0" err="1">
                <a:solidFill>
                  <a:schemeClr val="bg1"/>
                </a:solidFill>
              </a:rPr>
              <a:t>IRTable</a:t>
            </a:r>
            <a:r>
              <a:rPr lang="en-IN" dirty="0">
                <a:solidFill>
                  <a:schemeClr val="bg1"/>
                </a:solidFill>
              </a:rPr>
              <a:t> loop , Solution of Student will be fetched with Student information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“select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S_des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StSs.file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StSs.aadharid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 ,</a:t>
            </a:r>
            <a:r>
              <a:rPr lang="en-IN" dirty="0" err="1">
                <a:solidFill>
                  <a:schemeClr val="bg1"/>
                </a:solidFill>
              </a:rPr>
              <a:t>sdate</a:t>
            </a:r>
            <a:r>
              <a:rPr lang="en-IN" dirty="0">
                <a:solidFill>
                  <a:schemeClr val="bg1"/>
                </a:solidFill>
              </a:rPr>
              <a:t> , username , </a:t>
            </a:r>
            <a:r>
              <a:rPr lang="en-IN" dirty="0" err="1">
                <a:solidFill>
                  <a:schemeClr val="bg1"/>
                </a:solidFill>
              </a:rPr>
              <a:t>StTa.file</a:t>
            </a:r>
            <a:r>
              <a:rPr lang="en-IN" dirty="0">
                <a:solidFill>
                  <a:schemeClr val="bg1"/>
                </a:solidFill>
              </a:rPr>
              <a:t> FROM "+</a:t>
            </a:r>
            <a:r>
              <a:rPr lang="en-IN" dirty="0" err="1">
                <a:solidFill>
                  <a:schemeClr val="bg1"/>
                </a:solidFill>
              </a:rPr>
              <a:t>IRAadharid</a:t>
            </a:r>
            <a:r>
              <a:rPr lang="en-IN" dirty="0">
                <a:solidFill>
                  <a:schemeClr val="bg1"/>
                </a:solidFill>
              </a:rPr>
              <a:t>+"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StSs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StTa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StSs.aadharid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StTa.aadharid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dirty="0" err="1">
                <a:solidFill>
                  <a:schemeClr val="bg1"/>
                </a:solidFill>
              </a:rPr>
              <a:t>StSs.P_id</a:t>
            </a:r>
            <a:r>
              <a:rPr lang="en-IN" dirty="0">
                <a:solidFill>
                  <a:schemeClr val="bg1"/>
                </a:solidFill>
              </a:rPr>
              <a:t>="+id+" and </a:t>
            </a:r>
            <a:r>
              <a:rPr lang="en-IN" dirty="0" err="1">
                <a:solidFill>
                  <a:schemeClr val="bg1"/>
                </a:solidFill>
              </a:rPr>
              <a:t>IRStatus</a:t>
            </a:r>
            <a:r>
              <a:rPr lang="en-IN" dirty="0">
                <a:solidFill>
                  <a:schemeClr val="bg1"/>
                </a:solidFill>
              </a:rPr>
              <a:t>='Accepted’”;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IR has not uploaded any solution then IR’s name with college name will be added in </a:t>
            </a:r>
            <a:r>
              <a:rPr lang="en-IN" dirty="0" err="1">
                <a:solidFill>
                  <a:schemeClr val="bg1"/>
                </a:solidFill>
              </a:rPr>
              <a:t>notUplodedbyIR</a:t>
            </a:r>
            <a:r>
              <a:rPr lang="en-IN" dirty="0">
                <a:solidFill>
                  <a:schemeClr val="bg1"/>
                </a:solidFill>
              </a:rPr>
              <a:t> variable 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Inside the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loop , when all the IR in </a:t>
            </a:r>
            <a:r>
              <a:rPr lang="en-IN" dirty="0" err="1">
                <a:solidFill>
                  <a:schemeClr val="bg1"/>
                </a:solidFill>
              </a:rPr>
              <a:t>listIterator.hasNext</a:t>
            </a:r>
            <a:r>
              <a:rPr lang="en-IN" dirty="0">
                <a:solidFill>
                  <a:schemeClr val="bg1"/>
                </a:solidFill>
              </a:rPr>
              <a:t>()  while loop are over , </a:t>
            </a:r>
            <a:r>
              <a:rPr lang="en-IN" dirty="0" err="1">
                <a:solidFill>
                  <a:schemeClr val="bg1"/>
                </a:solidFill>
              </a:rPr>
              <a:t>notUploadedByIR</a:t>
            </a:r>
            <a:r>
              <a:rPr lang="en-IN" dirty="0">
                <a:solidFill>
                  <a:schemeClr val="bg1"/>
                </a:solidFill>
              </a:rPr>
              <a:t> variable will be printed.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95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55BC9-56F5-4A51-8941-70516966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254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4CB95-5D01-4B59-A2A1-313B2428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63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54E72-24E9-4F9F-A437-46E978C2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222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57F96-140F-4AF0-87C6-1A8654F9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71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CC707B-DB9D-479B-82D1-FB70C389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105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B4E5F-2180-4DE3-94DD-6FF1A093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50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1FF9E-2404-48C7-BF9D-615442E0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298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9B101-0B46-408A-BA12-3940A6E5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5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0E3474-95DE-4F77-AE82-CF759630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432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9ABD7-C453-4007-A4EC-091DDC91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16E5A-9014-4F83-996C-80ABF9AE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7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40FC97-9C9F-42EC-AA74-7CB414D3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91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5A49-5950-49BD-B037-FB62B977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ScoreBoardForCA.jsp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all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with status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as Solved  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there is no solved problem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table then message is shown as “No winner to show” i.e. </a:t>
            </a:r>
            <a:r>
              <a:rPr lang="en-IN" dirty="0" err="1">
                <a:solidFill>
                  <a:schemeClr val="bg1"/>
                </a:solidFill>
              </a:rPr>
              <a:t>lisacapwirt</a:t>
            </a:r>
            <a:r>
              <a:rPr lang="en-IN" dirty="0">
                <a:solidFill>
                  <a:schemeClr val="bg1"/>
                </a:solidFill>
              </a:rPr>
              <a:t>==null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7508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86F41-0CAA-4041-9D6C-4CBFDBC9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8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DBC0-ECCF-4CDE-AE71-D7CD945B8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ScoreBoardForIR.jsp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all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with status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as Solved  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there is no solved problem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table then message is shown as “No winner to show” i.e. </a:t>
            </a:r>
            <a:r>
              <a:rPr lang="en-IN" dirty="0" err="1">
                <a:solidFill>
                  <a:schemeClr val="bg1"/>
                </a:solidFill>
              </a:rPr>
              <a:t>lisacapwirt</a:t>
            </a:r>
            <a:r>
              <a:rPr lang="en-IN" dirty="0">
                <a:solidFill>
                  <a:schemeClr val="bg1"/>
                </a:solidFill>
              </a:rPr>
              <a:t>==null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3853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2E0FA-4006-40B3-ABFF-1641C4FB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23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C501-28C6-4CDD-B916-472C47B5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ScoreBoardForStudent.jsp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all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with status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as Solved  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there is no solved problem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table then message is shown as “No winner to show” i.e. </a:t>
            </a:r>
            <a:r>
              <a:rPr lang="en-IN" dirty="0" err="1">
                <a:solidFill>
                  <a:schemeClr val="bg1"/>
                </a:solidFill>
              </a:rPr>
              <a:t>lisacapwirt</a:t>
            </a:r>
            <a:r>
              <a:rPr lang="en-IN" dirty="0">
                <a:solidFill>
                  <a:schemeClr val="bg1"/>
                </a:solidFill>
              </a:rPr>
              <a:t>==null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113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27960A-4D63-4E0A-943F-7A7755C6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798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AC077-B171-48D2-A786-17E53C05B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CASolutions.jsp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CA click on assign points button , He will be redirected to </a:t>
            </a:r>
            <a:r>
              <a:rPr lang="en-IN" dirty="0" err="1">
                <a:solidFill>
                  <a:schemeClr val="bg1"/>
                </a:solidFill>
              </a:rPr>
              <a:t>assignPoints.jsp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assignPoints.jsp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Those </a:t>
            </a:r>
            <a:r>
              <a:rPr lang="en-IN" dirty="0" err="1">
                <a:solidFill>
                  <a:schemeClr val="bg1"/>
                </a:solidFill>
              </a:rPr>
              <a:t>RadioButtons</a:t>
            </a:r>
            <a:r>
              <a:rPr lang="en-IN" dirty="0">
                <a:solidFill>
                  <a:schemeClr val="bg1"/>
                </a:solidFill>
              </a:rPr>
              <a:t> will be disabled whose table(Winner1Solutions or Winner2Solutions or Winner3Solutions) have 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 of Student at least one time.</a:t>
            </a:r>
          </a:p>
        </p:txBody>
      </p:sp>
    </p:spTree>
    <p:extLst>
      <p:ext uri="{BB962C8B-B14F-4D97-AF65-F5344CB8AC3E}">
        <p14:creationId xmlns:p14="http://schemas.microsoft.com/office/powerpoint/2010/main" val="8867858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E39EB-4A70-4332-8768-76DBED06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345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412D9-6152-4EF0-B207-CAFC1810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60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F70EC-7A0E-464C-AF8B-593315DA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055F2-D72B-41D8-B723-537D9752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59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F6F6-254A-4099-B546-A6AD89FD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46"/>
            <a:ext cx="10515600" cy="60011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On clicking submit button , CA will be redirected to </a:t>
            </a:r>
            <a:r>
              <a:rPr lang="en-IN" dirty="0" err="1">
                <a:solidFill>
                  <a:schemeClr val="bg1"/>
                </a:solidFill>
              </a:rPr>
              <a:t>assignPointsController</a:t>
            </a:r>
            <a:r>
              <a:rPr lang="en-IN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assignPointsController</a:t>
            </a:r>
            <a:r>
              <a:rPr lang="en-IN" dirty="0">
                <a:solidFill>
                  <a:schemeClr val="bg1"/>
                </a:solidFill>
              </a:rPr>
              <a:t> ,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 </a:t>
            </a:r>
            <a:r>
              <a:rPr lang="en-IN" dirty="0" err="1">
                <a:solidFill>
                  <a:schemeClr val="bg1"/>
                </a:solidFill>
              </a:rPr>
              <a:t>points.equal</a:t>
            </a:r>
            <a:r>
              <a:rPr lang="en-IN" dirty="0">
                <a:solidFill>
                  <a:schemeClr val="bg1"/>
                </a:solidFill>
              </a:rPr>
              <a:t>(“1”){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=&gt; create winner1Solutions if not exist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=&gt; insert into winner1Solutions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}else if (</a:t>
            </a:r>
            <a:r>
              <a:rPr lang="en-IN" dirty="0" err="1">
                <a:solidFill>
                  <a:schemeClr val="bg1"/>
                </a:solidFill>
              </a:rPr>
              <a:t>points.equals</a:t>
            </a:r>
            <a:r>
              <a:rPr lang="en-IN" dirty="0">
                <a:solidFill>
                  <a:schemeClr val="bg1"/>
                </a:solidFill>
              </a:rPr>
              <a:t>(“2”)){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  =&gt; create winner2Solutions if not exist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=&gt; insert into winner2Solutions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}else if(</a:t>
            </a:r>
            <a:r>
              <a:rPr lang="en-IN" dirty="0" err="1">
                <a:solidFill>
                  <a:schemeClr val="bg1"/>
                </a:solidFill>
              </a:rPr>
              <a:t>points.equals</a:t>
            </a:r>
            <a:r>
              <a:rPr lang="en-IN" dirty="0">
                <a:solidFill>
                  <a:schemeClr val="bg1"/>
                </a:solidFill>
              </a:rPr>
              <a:t>(“3”)){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=&gt; create winner3Solutions if not exist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                                               =&gt; insert into winner3Solutions      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Then ,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Status is updated as Solved and  redirected to </a:t>
            </a:r>
            <a:r>
              <a:rPr lang="en-IN" dirty="0" err="1">
                <a:solidFill>
                  <a:schemeClr val="bg1"/>
                </a:solidFill>
              </a:rPr>
              <a:t>CASolutions.jsp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18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F0DDC-D22A-41E1-9215-7570C3FF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63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7A7A-4D0F-46E8-877E-A1548F10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ScoreBoardForCA.jsp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all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with Status in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as Solved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800" b="1" dirty="0">
                <a:solidFill>
                  <a:schemeClr val="bg1"/>
                </a:solidFill>
              </a:rPr>
              <a:t>If(</a:t>
            </a:r>
            <a:r>
              <a:rPr lang="en-IN" sz="3800" b="1" dirty="0" err="1">
                <a:solidFill>
                  <a:schemeClr val="bg1"/>
                </a:solidFill>
              </a:rPr>
              <a:t>lisacapwirt</a:t>
            </a:r>
            <a:r>
              <a:rPr lang="en-IN" sz="3800" b="1" dirty="0">
                <a:solidFill>
                  <a:schemeClr val="bg1"/>
                </a:solidFill>
              </a:rPr>
              <a:t>!=null)  Then run the Upper ,Middle and Lower Part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Upper Part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 from Winner3Solutions; with Student </a:t>
            </a:r>
            <a:r>
              <a:rPr lang="en-IN" dirty="0" err="1">
                <a:solidFill>
                  <a:schemeClr val="bg1"/>
                </a:solidFill>
              </a:rPr>
              <a:t>Informatiom</a:t>
            </a:r>
            <a:r>
              <a:rPr lang="en-IN" dirty="0">
                <a:solidFill>
                  <a:schemeClr val="bg1"/>
                </a:solidFill>
              </a:rPr>
              <a:t> from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if(w3sb!=null){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=&gt; select *from </a:t>
            </a:r>
            <a:r>
              <a:rPr lang="en-IN" dirty="0" err="1">
                <a:solidFill>
                  <a:schemeClr val="bg1"/>
                </a:solidFill>
              </a:rPr>
              <a:t>StudentSolution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=…  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if(</a:t>
            </a:r>
            <a:r>
              <a:rPr lang="en-IN" dirty="0" err="1">
                <a:solidFill>
                  <a:schemeClr val="bg1"/>
                </a:solidFill>
              </a:rPr>
              <a:t>stsb</a:t>
            </a:r>
            <a:r>
              <a:rPr lang="en-IN" dirty="0">
                <a:solidFill>
                  <a:schemeClr val="bg1"/>
                </a:solidFill>
              </a:rPr>
              <a:t>!=null){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print the information of Solution and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}else if(w3sb==null){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print : Winner has not been declared yet !!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>
              <a:buFont typeface="Symbol" panose="05050102010706020507" pitchFamily="18" charset="2"/>
              <a:buChar char="Þ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21452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0C28-8CBC-416D-B5BE-E270A3DD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Middle Part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 from Winner2Solutions; with Student </a:t>
            </a:r>
            <a:r>
              <a:rPr lang="en-IN" dirty="0" err="1">
                <a:solidFill>
                  <a:schemeClr val="bg1"/>
                </a:solidFill>
              </a:rPr>
              <a:t>Informatiom</a:t>
            </a:r>
            <a:r>
              <a:rPr lang="en-IN" dirty="0">
                <a:solidFill>
                  <a:schemeClr val="bg1"/>
                </a:solidFill>
              </a:rPr>
              <a:t> from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if(w2sb!=null){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=&gt; select *from </a:t>
            </a:r>
            <a:r>
              <a:rPr lang="en-IN" dirty="0" err="1">
                <a:solidFill>
                  <a:schemeClr val="bg1"/>
                </a:solidFill>
              </a:rPr>
              <a:t>StudentSolution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=…  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if(</a:t>
            </a:r>
            <a:r>
              <a:rPr lang="en-IN" dirty="0" err="1">
                <a:solidFill>
                  <a:schemeClr val="bg1"/>
                </a:solidFill>
              </a:rPr>
              <a:t>stsb</a:t>
            </a:r>
            <a:r>
              <a:rPr lang="en-IN" dirty="0">
                <a:solidFill>
                  <a:schemeClr val="bg1"/>
                </a:solidFill>
              </a:rPr>
              <a:t>!=null){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print the information of Solution and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}else if(w2sb==null){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print : Winner has not been declared yet !!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0281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B9AC-ABFD-49CB-84A8-DA90746F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Lower Part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 from Winner1Solutions; with Student </a:t>
            </a:r>
            <a:r>
              <a:rPr lang="en-IN" dirty="0" err="1">
                <a:solidFill>
                  <a:schemeClr val="bg1"/>
                </a:solidFill>
              </a:rPr>
              <a:t>Informatiom</a:t>
            </a:r>
            <a:r>
              <a:rPr lang="en-IN" dirty="0">
                <a:solidFill>
                  <a:schemeClr val="bg1"/>
                </a:solidFill>
              </a:rPr>
              <a:t> from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if(w1sb!=null){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=&gt; select *from </a:t>
            </a:r>
            <a:r>
              <a:rPr lang="en-IN" dirty="0" err="1">
                <a:solidFill>
                  <a:schemeClr val="bg1"/>
                </a:solidFill>
              </a:rPr>
              <a:t>StudentSolution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P_id</a:t>
            </a:r>
            <a:r>
              <a:rPr lang="en-IN" dirty="0">
                <a:solidFill>
                  <a:schemeClr val="bg1"/>
                </a:solidFill>
              </a:rPr>
              <a:t>=…  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if(</a:t>
            </a:r>
            <a:r>
              <a:rPr lang="en-IN" dirty="0" err="1">
                <a:solidFill>
                  <a:schemeClr val="bg1"/>
                </a:solidFill>
              </a:rPr>
              <a:t>stsb</a:t>
            </a:r>
            <a:r>
              <a:rPr lang="en-IN" dirty="0">
                <a:solidFill>
                  <a:schemeClr val="bg1"/>
                </a:solidFill>
              </a:rPr>
              <a:t>!=null){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print the information of Solution and student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}else if(w1sb==null){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print : Winner has not been declared yet !!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IN" sz="2600" b="1" dirty="0">
                <a:solidFill>
                  <a:schemeClr val="bg1"/>
                </a:solidFill>
              </a:rPr>
              <a:t>Else if(</a:t>
            </a:r>
            <a:r>
              <a:rPr lang="en-IN" sz="2600" b="1" dirty="0" err="1">
                <a:solidFill>
                  <a:schemeClr val="bg1"/>
                </a:solidFill>
              </a:rPr>
              <a:t>lisacapwirt</a:t>
            </a:r>
            <a:r>
              <a:rPr lang="en-IN" sz="2600" b="1" dirty="0">
                <a:solidFill>
                  <a:schemeClr val="bg1"/>
                </a:solidFill>
              </a:rPr>
              <a:t> ==null)  Print: “No Winner to show”</a:t>
            </a:r>
          </a:p>
        </p:txBody>
      </p:sp>
    </p:spTree>
    <p:extLst>
      <p:ext uri="{BB962C8B-B14F-4D97-AF65-F5344CB8AC3E}">
        <p14:creationId xmlns:p14="http://schemas.microsoft.com/office/powerpoint/2010/main" val="33078382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1E44C-D5B8-47F9-88A0-2B5369B8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879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AFDE3-D6EA-41D1-8724-2574B863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744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35BD3B-D41D-4DD1-A403-24AF4DC28018}"/>
              </a:ext>
            </a:extLst>
          </p:cNvPr>
          <p:cNvSpPr txBox="1"/>
          <p:nvPr/>
        </p:nvSpPr>
        <p:spPr>
          <a:xfrm>
            <a:off x="2400300" y="1485900"/>
            <a:ext cx="470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When CA assign points to Manu , 3 Points Radio button will be disabled because For </a:t>
            </a:r>
            <a:r>
              <a:rPr lang="en-IN" dirty="0" err="1">
                <a:solidFill>
                  <a:schemeClr val="bg1"/>
                </a:solidFill>
              </a:rPr>
              <a:t>Pid</a:t>
            </a:r>
            <a:r>
              <a:rPr lang="en-IN" dirty="0">
                <a:solidFill>
                  <a:schemeClr val="bg1"/>
                </a:solidFill>
              </a:rPr>
              <a:t>=7 , 3 Points have already assigned to Khalid </a:t>
            </a:r>
          </a:p>
        </p:txBody>
      </p:sp>
    </p:spTree>
    <p:extLst>
      <p:ext uri="{BB962C8B-B14F-4D97-AF65-F5344CB8AC3E}">
        <p14:creationId xmlns:p14="http://schemas.microsoft.com/office/powerpoint/2010/main" val="32238678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1AA38-1AE4-485C-9434-0D6AE687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18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D4641-CFDE-4B50-BB8C-AF99046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6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8A541-931B-4519-8B2C-328678AF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25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B94BE-05FF-4017-A428-7CB9DC4F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024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7D2C8E-6372-4B9B-8615-FE9097C9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61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52AFB-8E0F-4E15-B74B-038D238C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96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80B1F1-5890-4D92-9A9E-F8795906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07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C8EE1-8AAF-4B3C-BAE9-4CE5D5D8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42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18FA1-EA5A-44DC-B449-C0A5989E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ScroreBoardForIR.jsp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Same as </a:t>
            </a:r>
            <a:r>
              <a:rPr lang="en-IN" dirty="0" err="1">
                <a:solidFill>
                  <a:schemeClr val="bg1"/>
                </a:solidFill>
              </a:rPr>
              <a:t>ScoreBoardForCA.jsp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53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534AE0-F190-4AD0-8075-A58331DE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665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0CECAC-B616-49EE-9B7B-FFD33ADD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5897-A65F-4F2A-AD60-AEFF875F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ScroreBoardForStudents.jsp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Same as </a:t>
            </a:r>
            <a:r>
              <a:rPr lang="en-IN" dirty="0" err="1">
                <a:solidFill>
                  <a:schemeClr val="bg1"/>
                </a:solidFill>
              </a:rPr>
              <a:t>ScoreBoardForCA.jsp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7615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C1288-4FED-4437-A4E8-1EBDA15D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46F0D-28BE-4621-A97C-58DC8021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2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E3BAC-C830-4573-AD47-31E1DD6C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74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516-BFA4-457D-B0D5-0EA1899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ScoreBoardForCA.jsp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812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3744C-1AE7-4119-975A-1A989D6A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3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F73E0-5D6C-4E38-8B50-6765DFE7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00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041FD-13A2-4139-9E72-2FF4F9CC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40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B5EE71-4DCF-4D1A-8A15-4D69E82B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40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6DF18-C307-4B20-BFE3-8A2813D7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26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82175-F6BE-4AE7-A1BB-F906A97C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11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E1EAE-ED84-4A7D-85EF-461D1D4D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7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73C54-8E69-465A-9A98-5EB23838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F145AE-0A96-4AE2-B893-BDD7DC52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B9E3C-AAA3-4814-88BC-F532D1D2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773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F2F71-EB49-45BC-8798-9626A113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48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92C06-5E91-4139-B34B-A07435B6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249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88178-7273-4C2F-B3F2-76E1FFBC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7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4FF895-E659-4CB2-89F6-AB7BA45E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2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4E7F3-90A2-4898-B119-9638E18E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80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039AF-5F51-4974-BEDF-5B745196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373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AD467C-4251-4918-8F4C-1686E4FE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534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1E1C3-E067-490D-A579-CBF42B9B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124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CE61-7E51-45EF-B9C4-4C90CC84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First we will come to </a:t>
            </a:r>
            <a:r>
              <a:rPr lang="en-IN" dirty="0" err="1">
                <a:solidFill>
                  <a:schemeClr val="bg1"/>
                </a:solidFill>
              </a:rPr>
              <a:t>Settings.jsp</a:t>
            </a:r>
            <a:r>
              <a:rPr lang="en-IN" dirty="0">
                <a:solidFill>
                  <a:schemeClr val="bg1"/>
                </a:solidFill>
              </a:rPr>
              <a:t> with value=0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Setting.jsp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CA clicks on format portal button ,CA will be redirected to </a:t>
            </a:r>
            <a:r>
              <a:rPr lang="en-IN" dirty="0" err="1">
                <a:solidFill>
                  <a:schemeClr val="bg1"/>
                </a:solidFill>
              </a:rPr>
              <a:t>formatPortalController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9489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EE6C-34B5-49DE-8F31-C36B8CE3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formatPortalController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 Winner1Solutions ,Winner2Solutions and Winner3Solutions will be truncated.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(ii) Select all </a:t>
            </a:r>
            <a:r>
              <a:rPr lang="en-IN" dirty="0" err="1">
                <a:solidFill>
                  <a:schemeClr val="bg1"/>
                </a:solidFill>
              </a:rPr>
              <a:t>IRTable</a:t>
            </a:r>
            <a:r>
              <a:rPr lang="en-IN" dirty="0">
                <a:solidFill>
                  <a:schemeClr val="bg1"/>
                </a:solidFill>
              </a:rPr>
              <a:t> where Status is “Accepted”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if(</a:t>
            </a:r>
            <a:r>
              <a:rPr lang="en-IN" dirty="0" err="1">
                <a:solidFill>
                  <a:schemeClr val="bg1"/>
                </a:solidFill>
              </a:rPr>
              <a:t>rs</a:t>
            </a:r>
            <a:r>
              <a:rPr lang="en-IN" dirty="0">
                <a:solidFill>
                  <a:schemeClr val="bg1"/>
                </a:solidFill>
              </a:rPr>
              <a:t>!=null){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drop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,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,</a:t>
            </a:r>
            <a:r>
              <a:rPr lang="en-IN" dirty="0" err="1">
                <a:solidFill>
                  <a:schemeClr val="bg1"/>
                </a:solidFill>
              </a:rPr>
              <a:t>IRAadharidStatus</a:t>
            </a:r>
            <a:r>
              <a:rPr lang="en-IN" dirty="0">
                <a:solidFill>
                  <a:schemeClr val="bg1"/>
                </a:solidFill>
              </a:rPr>
              <a:t> from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}else{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Print: “There is something wrong”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(iii) Truncate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(iv) Drop all winner tables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(v) Truncate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then </a:t>
            </a:r>
            <a:r>
              <a:rPr lang="en-IN" dirty="0" err="1">
                <a:solidFill>
                  <a:schemeClr val="bg1"/>
                </a:solidFill>
              </a:rPr>
              <a:t>IRTable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(vi) Redirect to </a:t>
            </a:r>
            <a:r>
              <a:rPr lang="en-IN" dirty="0" err="1">
                <a:solidFill>
                  <a:schemeClr val="bg1"/>
                </a:solidFill>
              </a:rPr>
              <a:t>Settings.jsp</a:t>
            </a:r>
            <a:r>
              <a:rPr lang="en-IN" dirty="0">
                <a:solidFill>
                  <a:schemeClr val="bg1"/>
                </a:solidFill>
              </a:rPr>
              <a:t> with value=1</a:t>
            </a:r>
          </a:p>
        </p:txBody>
      </p:sp>
    </p:spTree>
    <p:extLst>
      <p:ext uri="{BB962C8B-B14F-4D97-AF65-F5344CB8AC3E}">
        <p14:creationId xmlns:p14="http://schemas.microsoft.com/office/powerpoint/2010/main" val="239751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D5FB5-C9C7-4E3B-90F0-4F5D0BAD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34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4412-46B7-4449-AF82-6A0CB165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Settings.jsp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CA comes with value=1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CA will get a message “Portal has been formatted !!!”</a:t>
            </a:r>
          </a:p>
        </p:txBody>
      </p:sp>
    </p:spTree>
    <p:extLst>
      <p:ext uri="{BB962C8B-B14F-4D97-AF65-F5344CB8AC3E}">
        <p14:creationId xmlns:p14="http://schemas.microsoft.com/office/powerpoint/2010/main" val="25544520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EFBA9-3409-4239-8EFC-011836E0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First we will come to </a:t>
            </a:r>
            <a:r>
              <a:rPr lang="en-IN" dirty="0" err="1">
                <a:solidFill>
                  <a:schemeClr val="bg1"/>
                </a:solidFill>
              </a:rPr>
              <a:t>CleaningProject.jsp</a:t>
            </a:r>
            <a:r>
              <a:rPr lang="en-IN" dirty="0">
                <a:solidFill>
                  <a:schemeClr val="bg1"/>
                </a:solidFill>
              </a:rPr>
              <a:t> with value=0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CleaningProject.jsp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We click on clean project button ,we will be redirected to </a:t>
            </a:r>
            <a:r>
              <a:rPr lang="en-IN" dirty="0" err="1">
                <a:solidFill>
                  <a:schemeClr val="bg1"/>
                </a:solidFill>
              </a:rPr>
              <a:t>cleanProjectController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60230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27A2-8672-4613-9C85-565F23AD0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cleanProjectController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r>
              <a:rPr lang="en-IN" dirty="0">
                <a:solidFill>
                  <a:schemeClr val="bg1"/>
                </a:solidFill>
              </a:rPr>
              <a:t>) All Winners tables will be dropped.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(ii) selectIRTableWhereIRAadharidIs200000000000      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if(</a:t>
            </a:r>
            <a:r>
              <a:rPr lang="en-IN" dirty="0" err="1">
                <a:solidFill>
                  <a:schemeClr val="bg1"/>
                </a:solidFill>
              </a:rPr>
              <a:t>rs</a:t>
            </a:r>
            <a:r>
              <a:rPr lang="en-IN" dirty="0">
                <a:solidFill>
                  <a:schemeClr val="bg1"/>
                </a:solidFill>
              </a:rPr>
              <a:t>!=null){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drop </a:t>
            </a:r>
            <a:r>
              <a:rPr lang="en-IN" dirty="0" err="1">
                <a:solidFill>
                  <a:schemeClr val="bg1"/>
                </a:solidFill>
              </a:rPr>
              <a:t>StudentSolutions</a:t>
            </a:r>
            <a:r>
              <a:rPr lang="en-IN" dirty="0">
                <a:solidFill>
                  <a:schemeClr val="bg1"/>
                </a:solidFill>
              </a:rPr>
              <a:t> ,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,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,</a:t>
            </a:r>
            <a:r>
              <a:rPr lang="en-IN" dirty="0" err="1">
                <a:solidFill>
                  <a:schemeClr val="bg1"/>
                </a:solidFill>
              </a:rPr>
              <a:t>IRAadharidStatus</a:t>
            </a:r>
            <a:r>
              <a:rPr lang="en-IN" dirty="0">
                <a:solidFill>
                  <a:schemeClr val="bg1"/>
                </a:solidFill>
              </a:rPr>
              <a:t> from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}else{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Print: “There is something wrong”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(iii) Delete From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Where </a:t>
            </a:r>
            <a:r>
              <a:rPr lang="en-IN" dirty="0" err="1">
                <a:solidFill>
                  <a:schemeClr val="bg1"/>
                </a:solidFill>
              </a:rPr>
              <a:t>ReferenceId</a:t>
            </a:r>
            <a:r>
              <a:rPr lang="en-IN" dirty="0">
                <a:solidFill>
                  <a:schemeClr val="bg1"/>
                </a:solidFill>
              </a:rPr>
              <a:t> Is 200000000000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(iv) deleteFromIRTableWhereAadharidIs200000000000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(v) Redirect </a:t>
            </a:r>
            <a:r>
              <a:rPr lang="en-IN" dirty="0" err="1">
                <a:solidFill>
                  <a:schemeClr val="bg1"/>
                </a:solidFill>
              </a:rPr>
              <a:t>CleaningProject.jsp</a:t>
            </a:r>
            <a:r>
              <a:rPr lang="en-IN" dirty="0">
                <a:solidFill>
                  <a:schemeClr val="bg1"/>
                </a:solidFill>
              </a:rPr>
              <a:t> with value=1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672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E9F9-3769-4A17-AF09-4023F54D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3977-F94A-49BD-B55F-B1782948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2E12B-A2DE-49FE-8665-106DD61F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6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12FC7-CEED-4499-A35B-AD4414C5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374C7-51B3-41C9-9FB8-22447EA9D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1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35472-1DF2-44B2-A9A4-216AB8A9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F729A-6394-4009-86AD-8C5A23EF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7A98F-31EC-4320-9A02-1D4D067C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9593-2E08-4D5F-A778-4FDF4966D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newStudentRequest.jsp</a:t>
            </a:r>
            <a:r>
              <a:rPr lang="en-IN" dirty="0">
                <a:solidFill>
                  <a:schemeClr val="bg1"/>
                </a:solidFill>
              </a:rPr>
              <a:t>  page of IR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StudentTable</a:t>
            </a:r>
            <a:r>
              <a:rPr lang="en-IN" dirty="0">
                <a:solidFill>
                  <a:schemeClr val="bg1"/>
                </a:solidFill>
              </a:rPr>
              <a:t> where status=null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Assign status = accept or reject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632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5AFD5F-3605-48EA-9F0E-768A9513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9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BB41C-4B11-418E-AFDB-6D3A88DD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C7BDB-C758-423A-802C-396EB51A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53B31E-F5C1-45C7-A878-5D1EAB8F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DBD189-44A7-4D47-A4D8-F03451ED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2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151C3-6282-4AB5-9466-59FF7996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B5776-F7E6-4430-A9F0-7EC7AE3F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7192E-9E6F-465C-B66D-F0788B59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200D1-3830-41EA-A321-26F7EF42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0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170A7-28E0-4DC3-A26F-B9AF4D5F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29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693A4C-688F-4595-8C22-1CB91D80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43C4D-7741-4235-8498-488991C8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0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A3A9-569A-4345-A13C-1FCDC15E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2AEE6-8E2F-467B-B76C-5B602BFB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DCBA6-25F4-4365-A80C-181C4071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9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779D5-1EC0-492D-938A-C194A725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BCAB4-105E-43E0-BF6D-C5E5901C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48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9DC-FE38-4756-828E-1F6940FF6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chemeClr val="bg1"/>
                </a:solidFill>
              </a:rPr>
              <a:t>Collector can see his own profile </a:t>
            </a:r>
          </a:p>
          <a:p>
            <a:r>
              <a:rPr lang="en-IN" dirty="0">
                <a:solidFill>
                  <a:schemeClr val="bg1"/>
                </a:solidFill>
              </a:rPr>
              <a:t>All IR</a:t>
            </a:r>
          </a:p>
          <a:p>
            <a:r>
              <a:rPr lang="en-IN" dirty="0">
                <a:solidFill>
                  <a:schemeClr val="bg1"/>
                </a:solidFill>
              </a:rPr>
              <a:t>All Students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Institute Representative can also see collector  profile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All IR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All students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Student can also see collector profile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All IR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All Students</a:t>
            </a:r>
          </a:p>
        </p:txBody>
      </p:sp>
    </p:spTree>
    <p:extLst>
      <p:ext uri="{BB962C8B-B14F-4D97-AF65-F5344CB8AC3E}">
        <p14:creationId xmlns:p14="http://schemas.microsoft.com/office/powerpoint/2010/main" val="2390902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76C97-600F-4E15-B5BF-A4A62C70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65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B6AA4-3B80-48B4-8142-C7101029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3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C4BC-68FD-415B-8DED-AD8CA213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CA Upload problem: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Insert into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with Status=“</a:t>
            </a:r>
            <a:r>
              <a:rPr lang="en-IN" dirty="0" err="1">
                <a:solidFill>
                  <a:schemeClr val="bg1"/>
                </a:solidFill>
              </a:rPr>
              <a:t>UnSolved</a:t>
            </a:r>
            <a:r>
              <a:rPr lang="en-IN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No need to do anything for </a:t>
            </a:r>
            <a:r>
              <a:rPr lang="en-IN" dirty="0" err="1">
                <a:solidFill>
                  <a:schemeClr val="bg1"/>
                </a:solidFill>
              </a:rPr>
              <a:t>StatusAaadharid,it</a:t>
            </a:r>
            <a:r>
              <a:rPr lang="en-IN" dirty="0">
                <a:solidFill>
                  <a:schemeClr val="bg1"/>
                </a:solidFill>
              </a:rPr>
              <a:t> will automatically store null value</a:t>
            </a:r>
          </a:p>
        </p:txBody>
      </p:sp>
    </p:spTree>
    <p:extLst>
      <p:ext uri="{BB962C8B-B14F-4D97-AF65-F5344CB8AC3E}">
        <p14:creationId xmlns:p14="http://schemas.microsoft.com/office/powerpoint/2010/main" val="3099491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781EE-0AF7-467D-8903-73B4FF14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9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30315-F27B-49DA-99D1-0884FA8F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5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24B8-4FB6-44ED-A0F3-710848C0F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IRHome.jsp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where status=“</a:t>
            </a:r>
            <a:r>
              <a:rPr lang="en-IN" dirty="0" err="1">
                <a:solidFill>
                  <a:schemeClr val="bg1"/>
                </a:solidFill>
              </a:rPr>
              <a:t>UnSolved</a:t>
            </a:r>
            <a:r>
              <a:rPr lang="en-IN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CAAllProblems.jsp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CAProblem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35471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16E2C-4F97-439D-AF44-E30F3DE5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5C8A0-A6EA-4998-94E5-BBEB5FFB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2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41ECFB-015F-484B-B425-3E3F8455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8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8274C-88A0-47B4-A85D-C9D06631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9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9AFB83-7DF1-4D06-ACA8-9D27C64D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92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BD1D6-A6C2-4F3B-914C-731764BD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0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21936-B306-444A-A897-320E2F5F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076E5-4FC0-4DB2-8431-58EEF784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BAB1-9542-404B-A434-EDCB3185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IR forward problem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Insert into </a:t>
            </a:r>
            <a:r>
              <a:rPr lang="en-IN" dirty="0" err="1">
                <a:solidFill>
                  <a:schemeClr val="bg1"/>
                </a:solidFill>
              </a:rPr>
              <a:t>IRProblem</a:t>
            </a:r>
            <a:r>
              <a:rPr lang="en-IN" dirty="0">
                <a:solidFill>
                  <a:schemeClr val="bg1"/>
                </a:solidFill>
              </a:rPr>
              <a:t> with Status1=‘’</a:t>
            </a:r>
            <a:r>
              <a:rPr lang="en-IN" dirty="0" err="1">
                <a:solidFill>
                  <a:schemeClr val="bg1"/>
                </a:solidFill>
              </a:rPr>
              <a:t>UnSolved</a:t>
            </a:r>
            <a:r>
              <a:rPr lang="en-IN" dirty="0">
                <a:solidFill>
                  <a:schemeClr val="bg1"/>
                </a:solidFill>
              </a:rPr>
              <a:t>’’ , Status2=“</a:t>
            </a:r>
            <a:r>
              <a:rPr lang="en-IN" dirty="0" err="1">
                <a:solidFill>
                  <a:schemeClr val="bg1"/>
                </a:solidFill>
              </a:rPr>
              <a:t>UnSelected</a:t>
            </a:r>
            <a:r>
              <a:rPr lang="en-IN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Update </a:t>
            </a:r>
            <a:r>
              <a:rPr lang="en-IN" dirty="0" err="1">
                <a:solidFill>
                  <a:schemeClr val="bg1"/>
                </a:solidFill>
              </a:rPr>
              <a:t>CAProblems</a:t>
            </a:r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StatusAadharid</a:t>
            </a:r>
            <a:r>
              <a:rPr lang="en-IN" dirty="0">
                <a:solidFill>
                  <a:schemeClr val="bg1"/>
                </a:solidFill>
              </a:rPr>
              <a:t>=“forwarded”</a:t>
            </a:r>
          </a:p>
        </p:txBody>
      </p:sp>
    </p:spTree>
    <p:extLst>
      <p:ext uri="{BB962C8B-B14F-4D97-AF65-F5344CB8AC3E}">
        <p14:creationId xmlns:p14="http://schemas.microsoft.com/office/powerpoint/2010/main" val="2770402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E4528-B0EB-4625-AF17-C1D178DE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57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AE9BE-8BE4-4B73-BCD9-8400C953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6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A47714-C2AE-4309-BE3C-5C6CE863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CDACD0-A423-4C50-BAD6-0EA511D6C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AE69-0749-4DAD-B1E1-9418C68E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studentHome.jsp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AadharidIRProblems</a:t>
            </a:r>
            <a:r>
              <a:rPr lang="en-IN" dirty="0">
                <a:solidFill>
                  <a:schemeClr val="bg1"/>
                </a:solidFill>
              </a:rPr>
              <a:t> where Status1=“</a:t>
            </a:r>
            <a:r>
              <a:rPr lang="en-IN" dirty="0" err="1">
                <a:solidFill>
                  <a:schemeClr val="bg1"/>
                </a:solidFill>
              </a:rPr>
              <a:t>UnSolved</a:t>
            </a:r>
            <a:r>
              <a:rPr lang="en-IN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Status2 </a:t>
            </a:r>
            <a:r>
              <a:rPr lang="en-IN" dirty="0" err="1">
                <a:solidFill>
                  <a:schemeClr val="bg1"/>
                </a:solidFill>
              </a:rPr>
              <a:t>wil</a:t>
            </a:r>
            <a:r>
              <a:rPr lang="en-IN" dirty="0">
                <a:solidFill>
                  <a:schemeClr val="bg1"/>
                </a:solidFill>
              </a:rPr>
              <a:t> show as Selected , </a:t>
            </a:r>
            <a:r>
              <a:rPr lang="en-IN" dirty="0" err="1">
                <a:solidFill>
                  <a:schemeClr val="bg1"/>
                </a:solidFill>
              </a:rPr>
              <a:t>UnSelected</a:t>
            </a:r>
            <a:r>
              <a:rPr lang="en-IN" dirty="0">
                <a:solidFill>
                  <a:schemeClr val="bg1"/>
                </a:solidFill>
              </a:rPr>
              <a:t> or Under </a:t>
            </a:r>
            <a:r>
              <a:rPr lang="en-IN" dirty="0" err="1">
                <a:solidFill>
                  <a:schemeClr val="bg1"/>
                </a:solidFill>
              </a:rPr>
              <a:t>Consideraion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75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94E53-C85A-4620-83BD-1D77BDA8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6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5141F-FE4B-4681-918B-23203360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1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2249FE-18F4-4A2A-A0B6-AA4D4310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7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36460-CDCC-4E93-AC7D-A21D188A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06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5C715-E892-4E02-B876-B73F6E19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74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616C-18AC-4D31-A41B-7204668C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ProblemsSelectedByStudentFT.jsp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AadharidStudentProblems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0927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DCF48-D8F8-4D03-A71B-0C3F0CA1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4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BB962-933C-457D-A9B4-A8B3832D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5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3EA2-8AB1-429F-A954-AB338D2E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429C-F675-4B58-9638-A8ABA6E9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studentHome.jsp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student select any one problem and submit then: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Selected problem is inserted into 200000000000StudentProblems  with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=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of student and Status2= Not Accepted Yet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Update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Status2 of selected problem in 200000000000IRProblems is updated by “Under Consideration”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59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EA8D9-D4B8-49D3-8B30-5084416E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54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3C09B-2480-4530-826C-668F57BE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6A9D4-2B54-499E-A200-0B141744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74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DEF10-335C-45C4-A514-BEE05348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67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7A47-E484-4143-BF77-A8ADA64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None of the students of same HOD can select the problem which is Under Consideration.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003652-B2EC-4113-8602-FA8E0CF8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3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247E2-6FDD-44F7-BB72-14068F15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22FF4D-29C5-4413-8F1E-F54BDCC7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3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10BB7-416C-422C-BF7A-94780238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3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D40FF-7356-461F-9136-56DFB6E3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6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EFA6-E290-488D-AC24-268337FB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6991-001A-4985-9D31-B1EB8452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1E6C7-B99B-4790-A3D6-7EC7DCF6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15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6DE6F-9A3A-4A18-8E15-068CEE57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5413A-CE8B-41D8-B50E-996AD9D4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7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8D2D8-117E-4A7E-81A9-6824206B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2F71-729F-4B74-ACF0-14EB0EDA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90F5-CD2C-4493-8BC5-66474E9B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Status2 of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will be equal to “Not Accepted Yet”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Check Suggestions button will not be there.</a:t>
            </a:r>
          </a:p>
        </p:txBody>
      </p:sp>
    </p:spTree>
    <p:extLst>
      <p:ext uri="{BB962C8B-B14F-4D97-AF65-F5344CB8AC3E}">
        <p14:creationId xmlns:p14="http://schemas.microsoft.com/office/powerpoint/2010/main" val="3502541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E7421-7290-4C0D-B29B-A416A3C7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5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23D9-EFAD-4C87-89F6-9815D33D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0F13-B5DC-4CA8-AF71-FBEB185E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ProblemsSelectedByStudentFT.jsp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AadharidStudentProblems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Since, Status2=“Not Accepted Yet”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When IR Reconsider the problem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=&gt; Update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with Status2=“Rejected”</a:t>
            </a:r>
          </a:p>
        </p:txBody>
      </p:sp>
    </p:spTree>
    <p:extLst>
      <p:ext uri="{BB962C8B-B14F-4D97-AF65-F5344CB8AC3E}">
        <p14:creationId xmlns:p14="http://schemas.microsoft.com/office/powerpoint/2010/main" val="3282413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7DF59-7899-49EE-A172-2E9B2812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72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FF993-6951-4FC5-A4E2-22067F40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79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B14F7-5371-423E-BE20-7C23F506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2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6879F-EF31-44DA-A8C2-3997FD93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28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01FC-A870-4AFC-A62D-E2B984B4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AAA2-6746-4390-8ED1-1444879B5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It will also check for suggestions(Status3) in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If there is no 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r>
              <a:rPr lang="en-IN" dirty="0">
                <a:solidFill>
                  <a:schemeClr val="bg1"/>
                </a:solidFill>
              </a:rPr>
              <a:t> in Status3 of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and Status2 of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as “Not Accepted </a:t>
            </a:r>
            <a:r>
              <a:rPr lang="en-IN" dirty="0" err="1">
                <a:solidFill>
                  <a:schemeClr val="bg1"/>
                </a:solidFill>
              </a:rPr>
              <a:t>Yet”.Then</a:t>
            </a:r>
            <a:r>
              <a:rPr lang="en-IN" dirty="0">
                <a:solidFill>
                  <a:schemeClr val="bg1"/>
                </a:solidFill>
              </a:rPr>
              <a:t> check for suggestion button will be disabled .</a:t>
            </a:r>
          </a:p>
        </p:txBody>
      </p:sp>
    </p:spTree>
    <p:extLst>
      <p:ext uri="{BB962C8B-B14F-4D97-AF65-F5344CB8AC3E}">
        <p14:creationId xmlns:p14="http://schemas.microsoft.com/office/powerpoint/2010/main" val="255318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060D-92D6-4609-8D58-6BE6C753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At Student Side , Student will check the status of the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E1ECF-60C1-49DD-80C2-3F4AD0DCB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18FF1-D683-421E-887A-FBEC1D56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20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F5973-5DF7-44CD-ABF6-79B762FC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57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93FF-620C-4EDF-B1A8-A3333458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0B6E-1C69-4F09-A81C-FBDC4C61E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suggestIRProblems.jsp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IR will select 3 </a:t>
            </a:r>
            <a:r>
              <a:rPr lang="en-IN" dirty="0" err="1">
                <a:solidFill>
                  <a:schemeClr val="bg1"/>
                </a:solidFill>
              </a:rPr>
              <a:t>UnSelected</a:t>
            </a:r>
            <a:r>
              <a:rPr lang="en-IN" dirty="0">
                <a:solidFill>
                  <a:schemeClr val="bg1"/>
                </a:solidFill>
              </a:rPr>
              <a:t> problems and will suggest to student.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Status2 and Status3 of all the 3 suggested problems of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Table is updated by “Under Consideration” and Student’s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33780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E667-29F0-43D0-830E-2E58010E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B41E5-8086-4272-8AA3-56CED9988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1690688"/>
            <a:ext cx="91908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36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B95B-B2AD-4857-BB69-41259D88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7D85D-4AF5-417F-BE39-9E28384D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93" y="1825625"/>
            <a:ext cx="89508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55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0D2A-FEFF-4703-9DDA-9F86C61C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9DA54-9203-4931-BD0C-625CFCE71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93" y="1804988"/>
            <a:ext cx="89508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13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C42D-DEC2-4015-A5DA-CFE0A38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38CF0-00E0-4A93-9DB5-2990A5E6E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93" y="1825625"/>
            <a:ext cx="89508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551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8C7A-8432-4934-A450-5B2B3631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9B18D-AB07-4BA9-8B80-3DAFF4C7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0DA6-AB52-4D14-972E-5760242D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ProblemsSelectedByStudentFT.jsp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=&gt; select *from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Since , Status2=“Rejected”</a:t>
            </a:r>
          </a:p>
          <a:p>
            <a:r>
              <a:rPr lang="en-IN" dirty="0">
                <a:solidFill>
                  <a:schemeClr val="bg1"/>
                </a:solidFill>
              </a:rPr>
              <a:t>Both Accept and Reconsider buttons will be disabled</a:t>
            </a:r>
          </a:p>
        </p:txBody>
      </p:sp>
    </p:spTree>
    <p:extLst>
      <p:ext uri="{BB962C8B-B14F-4D97-AF65-F5344CB8AC3E}">
        <p14:creationId xmlns:p14="http://schemas.microsoft.com/office/powerpoint/2010/main" val="12858178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C181-3AA8-4BED-A981-30D37472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7BB596-22DA-44EE-8415-F2B5C1903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93" y="1825625"/>
            <a:ext cx="89508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144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F3DF-5534-46E7-8991-BFDC74D4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4880C-B7E2-4880-B76C-030B34365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In </a:t>
            </a:r>
            <a:r>
              <a:rPr lang="en-IN" dirty="0" err="1">
                <a:solidFill>
                  <a:schemeClr val="bg1"/>
                </a:solidFill>
              </a:rPr>
              <a:t>SelectedProblemStatus.jsp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Select *from </a:t>
            </a:r>
            <a:r>
              <a:rPr lang="en-IN" dirty="0" err="1">
                <a:solidFill>
                  <a:schemeClr val="bg1"/>
                </a:solidFill>
              </a:rPr>
              <a:t>Aadharid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It will also check for suggestions(Status3) in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endParaRPr lang="en-IN" dirty="0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IN" dirty="0">
                <a:solidFill>
                  <a:schemeClr val="bg1"/>
                </a:solidFill>
              </a:rPr>
              <a:t>If there is </a:t>
            </a:r>
            <a:r>
              <a:rPr lang="en-IN" dirty="0" err="1">
                <a:solidFill>
                  <a:schemeClr val="bg1"/>
                </a:solidFill>
              </a:rPr>
              <a:t>StudentAadharid</a:t>
            </a:r>
            <a:r>
              <a:rPr lang="en-IN" dirty="0">
                <a:solidFill>
                  <a:schemeClr val="bg1"/>
                </a:solidFill>
              </a:rPr>
              <a:t> in Status3 of </a:t>
            </a:r>
            <a:r>
              <a:rPr lang="en-IN" dirty="0" err="1">
                <a:solidFill>
                  <a:schemeClr val="bg1"/>
                </a:solidFill>
              </a:rPr>
              <a:t>IRProblems</a:t>
            </a:r>
            <a:r>
              <a:rPr lang="en-IN" dirty="0">
                <a:solidFill>
                  <a:schemeClr val="bg1"/>
                </a:solidFill>
              </a:rPr>
              <a:t> and Status2 of </a:t>
            </a:r>
            <a:r>
              <a:rPr lang="en-IN" dirty="0" err="1">
                <a:solidFill>
                  <a:schemeClr val="bg1"/>
                </a:solidFill>
              </a:rPr>
              <a:t>StudentProblems</a:t>
            </a:r>
            <a:r>
              <a:rPr lang="en-IN" dirty="0">
                <a:solidFill>
                  <a:schemeClr val="bg1"/>
                </a:solidFill>
              </a:rPr>
              <a:t> as “</a:t>
            </a:r>
            <a:r>
              <a:rPr lang="en-IN" dirty="0" err="1">
                <a:solidFill>
                  <a:schemeClr val="bg1"/>
                </a:solidFill>
              </a:rPr>
              <a:t>Rejected”.Then</a:t>
            </a:r>
            <a:r>
              <a:rPr lang="en-IN" dirty="0">
                <a:solidFill>
                  <a:schemeClr val="bg1"/>
                </a:solidFill>
              </a:rPr>
              <a:t> Check Suggestions button will be enabled .</a:t>
            </a:r>
          </a:p>
        </p:txBody>
      </p:sp>
    </p:spTree>
    <p:extLst>
      <p:ext uri="{BB962C8B-B14F-4D97-AF65-F5344CB8AC3E}">
        <p14:creationId xmlns:p14="http://schemas.microsoft.com/office/powerpoint/2010/main" val="188985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7292</TotalTime>
  <Words>2134</Words>
  <Application>Microsoft Office PowerPoint</Application>
  <PresentationFormat>Widescreen</PresentationFormat>
  <Paragraphs>293</Paragraphs>
  <Slides>214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19" baseType="lpstr">
      <vt:lpstr>Arial</vt:lpstr>
      <vt:lpstr>Calibri</vt:lpstr>
      <vt:lpstr>Calibri Light</vt:lpstr>
      <vt:lpstr>Symbol</vt:lpstr>
      <vt:lpstr>Office Theme</vt:lpstr>
      <vt:lpstr>Project Name : ZilaVikasManch                        Database Name : zvm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</vt:lpstr>
      <vt:lpstr>PowerPoint Presentation</vt:lpstr>
      <vt:lpstr>PowerPoint Presentation</vt:lpstr>
      <vt:lpstr>PowerPoint Presentation</vt:lpstr>
      <vt:lpstr>None of the students of same HOD can select the problem which is Under Consideration.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</vt:lpstr>
      <vt:lpstr>PowerPoint Presentation</vt:lpstr>
      <vt:lpstr>14</vt:lpstr>
      <vt:lpstr>PowerPoint Presentation</vt:lpstr>
      <vt:lpstr>PowerPoint Presentation</vt:lpstr>
      <vt:lpstr>PowerPoint Presentation</vt:lpstr>
      <vt:lpstr>PowerPoint Presentation</vt:lpstr>
      <vt:lpstr>15</vt:lpstr>
      <vt:lpstr>At Student Side , Student will check the status of the problem</vt:lpstr>
      <vt:lpstr>PowerPoint Presentation</vt:lpstr>
      <vt:lpstr>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Sikander Makrani</dc:creator>
  <cp:lastModifiedBy>Sikander Makrani</cp:lastModifiedBy>
  <cp:revision>156</cp:revision>
  <dcterms:created xsi:type="dcterms:W3CDTF">2020-07-26T09:52:24Z</dcterms:created>
  <dcterms:modified xsi:type="dcterms:W3CDTF">2021-09-17T15:57:25Z</dcterms:modified>
</cp:coreProperties>
</file>